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3" r:id="rId1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8" Type="http://schemas.openxmlformats.org/officeDocument/2006/relationships/slide" Target="slides/slide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1" name="Google Shape;436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8.xml"/></Relationships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634"/>
          <p:cNvSpPr txBox="1"/>
          <p:nvPr>
            <p:ph type="title"/>
          </p:nvPr>
        </p:nvSpPr>
        <p:spPr>
          <a:xfrm>
            <a:off x="3332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364" name="Google Shape;4364;p63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Cash 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Cap table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CN"/>
              <a:t>The deal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